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69" r:id="rId3"/>
  </p:sldIdLst>
  <p:sldSz cx="42803445" cy="30275530"/>
  <p:notesSz cx="9939020" cy="14368145"/>
  <p:defaultTextStyle>
    <a:defPPr>
      <a:defRPr lang="zh-CN"/>
    </a:defPPr>
    <a:lvl1pPr marL="0" algn="l" defTabSz="3507105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70" algn="l" defTabSz="3507105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40" algn="l" defTabSz="3507105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610" algn="l" defTabSz="3507105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80" algn="l" defTabSz="3507105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50" algn="l" defTabSz="3507105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220" algn="l" defTabSz="3507105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90" algn="l" defTabSz="3507105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60" algn="l" defTabSz="3507105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inese User" initials="C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FFF00"/>
    <a:srgbClr val="FFFFFF"/>
    <a:srgbClr val="FFFF01"/>
    <a:srgbClr val="789AD1"/>
    <a:srgbClr val="3786C6"/>
    <a:srgbClr val="709AE2"/>
    <a:srgbClr val="568FD6"/>
    <a:srgbClr val="0101F8"/>
    <a:srgbClr val="D92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ä¸­åº¦æ ·å¼ 2 - å¼ºè°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3" autoAdjust="0"/>
    <p:restoredTop sz="96387" autoAdjust="0"/>
  </p:normalViewPr>
  <p:slideViewPr>
    <p:cSldViewPr snapToObjects="1" showGuides="1">
      <p:cViewPr varScale="1">
        <p:scale>
          <a:sx n="25" d="100"/>
          <a:sy n="25" d="100"/>
        </p:scale>
        <p:origin x="456" y="90"/>
      </p:cViewPr>
      <p:guideLst>
        <p:guide orient="horz" pos="18706"/>
        <p:guide pos="16441"/>
        <p:guide orient="horz" pos="87"/>
        <p:guide pos="26606"/>
        <p:guide pos="8431"/>
        <p:guide orient="horz" pos="1600"/>
        <p:guide pos="13122"/>
        <p:guide pos="742"/>
        <p:guide pos="17794"/>
        <p:guide orient="horz" pos="8436"/>
        <p:guide orient="horz" pos="17237"/>
        <p:guide orient="horz" pos="14840"/>
        <p:guide orient="horz" pos="9415"/>
        <p:guide pos="18886"/>
        <p:guide pos="20000"/>
        <p:guide orient="horz" pos="10501"/>
        <p:guide pos="12257"/>
        <p:guide orient="horz" pos="15161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108000" cy="108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true"/>
          </p:cNvSpPr>
          <p:nvPr>
            <p:ph type="hdr" sz="quarter"/>
          </p:nvPr>
        </p:nvSpPr>
        <p:spPr>
          <a:xfrm>
            <a:off x="2" y="5"/>
            <a:ext cx="4307123" cy="721294"/>
          </a:xfrm>
          <a:prstGeom prst="rect">
            <a:avLst/>
          </a:prstGeom>
        </p:spPr>
        <p:txBody>
          <a:bodyPr vert="horz" lIns="132838" tIns="66421" rIns="132838" bIns="66421" rtlCol="0"/>
          <a:lstStyle>
            <a:lvl1pPr algn="l">
              <a:defRPr sz="17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true"/>
          </p:cNvSpPr>
          <p:nvPr>
            <p:ph type="dt" idx="1"/>
          </p:nvPr>
        </p:nvSpPr>
        <p:spPr>
          <a:xfrm>
            <a:off x="5629896" y="5"/>
            <a:ext cx="4307123" cy="721294"/>
          </a:xfrm>
          <a:prstGeom prst="rect">
            <a:avLst/>
          </a:prstGeom>
        </p:spPr>
        <p:txBody>
          <a:bodyPr vert="horz" lIns="132838" tIns="66421" rIns="132838" bIns="66421" rtlCol="0"/>
          <a:lstStyle>
            <a:lvl1pPr algn="r">
              <a:defRPr sz="1700"/>
            </a:lvl1pPr>
          </a:lstStyle>
          <a:p>
            <a:fld id="{FF9AA49E-B5AE-48EF-BF17-C63E33303CB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541353" y="1797050"/>
            <a:ext cx="6856632" cy="4849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838" tIns="66421" rIns="132838" bIns="66421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true"/>
          </p:cNvSpPr>
          <p:nvPr>
            <p:ph type="body" sz="quarter" idx="3"/>
          </p:nvPr>
        </p:nvSpPr>
        <p:spPr>
          <a:xfrm>
            <a:off x="993239" y="6914320"/>
            <a:ext cx="7952863" cy="5657799"/>
          </a:xfrm>
          <a:prstGeom prst="rect">
            <a:avLst/>
          </a:prstGeom>
        </p:spPr>
        <p:txBody>
          <a:bodyPr vert="horz" lIns="132838" tIns="66421" rIns="132838" bIns="66421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4"/>
          </p:nvPr>
        </p:nvSpPr>
        <p:spPr>
          <a:xfrm>
            <a:off x="2" y="13647171"/>
            <a:ext cx="4307123" cy="721294"/>
          </a:xfrm>
          <a:prstGeom prst="rect">
            <a:avLst/>
          </a:prstGeom>
        </p:spPr>
        <p:txBody>
          <a:bodyPr vert="horz" lIns="132838" tIns="66421" rIns="132838" bIns="66421" rtlCol="0" anchor="b"/>
          <a:lstStyle>
            <a:lvl1pPr algn="l">
              <a:defRPr sz="17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5"/>
          </p:nvPr>
        </p:nvSpPr>
        <p:spPr>
          <a:xfrm>
            <a:off x="5629896" y="13647171"/>
            <a:ext cx="4307123" cy="721294"/>
          </a:xfrm>
          <a:prstGeom prst="rect">
            <a:avLst/>
          </a:prstGeom>
        </p:spPr>
        <p:txBody>
          <a:bodyPr vert="horz" lIns="132838" tIns="66421" rIns="132838" bIns="66421" rtlCol="0" anchor="b"/>
          <a:lstStyle>
            <a:lvl1pPr algn="r">
              <a:defRPr sz="1700"/>
            </a:lvl1pPr>
          </a:lstStyle>
          <a:p>
            <a:fld id="{02D8BB95-868F-4499-BA04-D91F32189A0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02D8BB95-868F-4499-BA04-D91F32189A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3210366" y="4955023"/>
            <a:ext cx="36384143" cy="10540808"/>
          </a:xfrm>
        </p:spPr>
        <p:txBody>
          <a:bodyPr anchor="b"/>
          <a:lstStyle>
            <a:lvl1pPr algn="ctr">
              <a:defRPr sz="2649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5350609" y="15902326"/>
            <a:ext cx="32103656" cy="7309880"/>
          </a:xfrm>
        </p:spPr>
        <p:txBody>
          <a:bodyPr/>
          <a:lstStyle>
            <a:lvl1pPr marL="0" indent="0" algn="ctr">
              <a:buNone/>
              <a:defRPr sz="10595"/>
            </a:lvl1pPr>
            <a:lvl2pPr marL="2018665" indent="0" algn="ctr">
              <a:buNone/>
              <a:defRPr sz="8830"/>
            </a:lvl2pPr>
            <a:lvl3pPr marL="4036695" indent="0" algn="ctr">
              <a:buNone/>
              <a:defRPr sz="7945"/>
            </a:lvl3pPr>
            <a:lvl4pPr marL="6055360" indent="0" algn="ctr">
              <a:buNone/>
              <a:defRPr sz="7065"/>
            </a:lvl4pPr>
            <a:lvl5pPr marL="8073390" indent="0" algn="ctr">
              <a:buNone/>
              <a:defRPr sz="7065"/>
            </a:lvl5pPr>
            <a:lvl6pPr marL="10092690" indent="0" algn="ctr">
              <a:buNone/>
              <a:defRPr sz="7065"/>
            </a:lvl6pPr>
            <a:lvl7pPr marL="12110720" indent="0" algn="ctr">
              <a:buNone/>
              <a:defRPr sz="7065"/>
            </a:lvl7pPr>
            <a:lvl8pPr marL="14129385" indent="0" algn="ctr">
              <a:buNone/>
              <a:defRPr sz="7065"/>
            </a:lvl8pPr>
            <a:lvl9pPr marL="16147415" indent="0" algn="ctr">
              <a:buNone/>
              <a:defRPr sz="706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FF4A47D-3D66-4D48-B078-EA78AAB00B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FFFAEADE-B954-49D0-878E-F20687308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FF4A47D-3D66-4D48-B078-EA78AAB00B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FFFAEADE-B954-49D0-878E-F20687308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30632241" y="1611959"/>
            <a:ext cx="9229801" cy="2565818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2942837" y="1611959"/>
            <a:ext cx="27154341" cy="2565818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FF4A47D-3D66-4D48-B078-EA78AAB00B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FFFAEADE-B954-49D0-878E-F20687308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FF4A47D-3D66-4D48-B078-EA78AAB00B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FFFAEADE-B954-49D0-878E-F20687308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2920543" y="7548181"/>
            <a:ext cx="36919204" cy="12594301"/>
          </a:xfrm>
        </p:spPr>
        <p:txBody>
          <a:bodyPr anchor="b"/>
          <a:lstStyle>
            <a:lvl1pPr>
              <a:defRPr sz="2649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2920543" y="20261629"/>
            <a:ext cx="36919204" cy="6623046"/>
          </a:xfrm>
        </p:spPr>
        <p:txBody>
          <a:bodyPr/>
          <a:lstStyle>
            <a:lvl1pPr marL="0" indent="0">
              <a:buNone/>
              <a:defRPr sz="10595">
                <a:solidFill>
                  <a:schemeClr val="tx1"/>
                </a:solidFill>
              </a:defRPr>
            </a:lvl1pPr>
            <a:lvl2pPr marL="2018665" indent="0">
              <a:buNone/>
              <a:defRPr sz="8830">
                <a:solidFill>
                  <a:schemeClr val="tx1">
                    <a:tint val="75000"/>
                  </a:schemeClr>
                </a:solidFill>
              </a:defRPr>
            </a:lvl2pPr>
            <a:lvl3pPr marL="4036695" indent="0">
              <a:buNone/>
              <a:defRPr sz="7945">
                <a:solidFill>
                  <a:schemeClr val="tx1">
                    <a:tint val="75000"/>
                  </a:schemeClr>
                </a:solidFill>
              </a:defRPr>
            </a:lvl3pPr>
            <a:lvl4pPr marL="6055360" indent="0">
              <a:buNone/>
              <a:defRPr sz="7065">
                <a:solidFill>
                  <a:schemeClr val="tx1">
                    <a:tint val="75000"/>
                  </a:schemeClr>
                </a:solidFill>
              </a:defRPr>
            </a:lvl4pPr>
            <a:lvl5pPr marL="8073390" indent="0">
              <a:buNone/>
              <a:defRPr sz="7065">
                <a:solidFill>
                  <a:schemeClr val="tx1">
                    <a:tint val="75000"/>
                  </a:schemeClr>
                </a:solidFill>
              </a:defRPr>
            </a:lvl5pPr>
            <a:lvl6pPr marL="10092690" indent="0">
              <a:buNone/>
              <a:defRPr sz="7065">
                <a:solidFill>
                  <a:schemeClr val="tx1">
                    <a:tint val="75000"/>
                  </a:schemeClr>
                </a:solidFill>
              </a:defRPr>
            </a:lvl6pPr>
            <a:lvl7pPr marL="12110720" indent="0">
              <a:buNone/>
              <a:defRPr sz="7065">
                <a:solidFill>
                  <a:schemeClr val="tx1">
                    <a:tint val="75000"/>
                  </a:schemeClr>
                </a:solidFill>
              </a:defRPr>
            </a:lvl7pPr>
            <a:lvl8pPr marL="14129385" indent="0">
              <a:buNone/>
              <a:defRPr sz="7065">
                <a:solidFill>
                  <a:schemeClr val="tx1">
                    <a:tint val="75000"/>
                  </a:schemeClr>
                </a:solidFill>
              </a:defRPr>
            </a:lvl8pPr>
            <a:lvl9pPr marL="16147415" indent="0">
              <a:buNone/>
              <a:defRPr sz="70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FF4A47D-3D66-4D48-B078-EA78AAB00B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FFFAEADE-B954-49D0-878E-F20687308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2942835" y="8059794"/>
            <a:ext cx="18192071" cy="19210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21669967" y="8059794"/>
            <a:ext cx="18192071" cy="19210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FF4A47D-3D66-4D48-B078-EA78AAB00B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FFFAEADE-B954-49D0-878E-F20687308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2948410" y="1611966"/>
            <a:ext cx="36919204" cy="585211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2948415" y="7422021"/>
            <a:ext cx="18108465" cy="3637418"/>
          </a:xfrm>
        </p:spPr>
        <p:txBody>
          <a:bodyPr anchor="b"/>
          <a:lstStyle>
            <a:lvl1pPr marL="0" indent="0">
              <a:buNone/>
              <a:defRPr sz="10595" b="1"/>
            </a:lvl1pPr>
            <a:lvl2pPr marL="2018665" indent="0">
              <a:buNone/>
              <a:defRPr sz="8830" b="1"/>
            </a:lvl2pPr>
            <a:lvl3pPr marL="4036695" indent="0">
              <a:buNone/>
              <a:defRPr sz="7945" b="1"/>
            </a:lvl3pPr>
            <a:lvl4pPr marL="6055360" indent="0">
              <a:buNone/>
              <a:defRPr sz="7065" b="1"/>
            </a:lvl4pPr>
            <a:lvl5pPr marL="8073390" indent="0">
              <a:buNone/>
              <a:defRPr sz="7065" b="1"/>
            </a:lvl5pPr>
            <a:lvl6pPr marL="10092690" indent="0">
              <a:buNone/>
              <a:defRPr sz="7065" b="1"/>
            </a:lvl6pPr>
            <a:lvl7pPr marL="12110720" indent="0">
              <a:buNone/>
              <a:defRPr sz="7065" b="1"/>
            </a:lvl7pPr>
            <a:lvl8pPr marL="14129385" indent="0">
              <a:buNone/>
              <a:defRPr sz="7065" b="1"/>
            </a:lvl8pPr>
            <a:lvl9pPr marL="16147415" indent="0">
              <a:buNone/>
              <a:defRPr sz="706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2948415" y="11059439"/>
            <a:ext cx="18108465" cy="1626676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21669970" y="7422021"/>
            <a:ext cx="18197646" cy="3637418"/>
          </a:xfrm>
        </p:spPr>
        <p:txBody>
          <a:bodyPr anchor="b"/>
          <a:lstStyle>
            <a:lvl1pPr marL="0" indent="0">
              <a:buNone/>
              <a:defRPr sz="10595" b="1"/>
            </a:lvl1pPr>
            <a:lvl2pPr marL="2018665" indent="0">
              <a:buNone/>
              <a:defRPr sz="8830" b="1"/>
            </a:lvl2pPr>
            <a:lvl3pPr marL="4036695" indent="0">
              <a:buNone/>
              <a:defRPr sz="7945" b="1"/>
            </a:lvl3pPr>
            <a:lvl4pPr marL="6055360" indent="0">
              <a:buNone/>
              <a:defRPr sz="7065" b="1"/>
            </a:lvl4pPr>
            <a:lvl5pPr marL="8073390" indent="0">
              <a:buNone/>
              <a:defRPr sz="7065" b="1"/>
            </a:lvl5pPr>
            <a:lvl6pPr marL="10092690" indent="0">
              <a:buNone/>
              <a:defRPr sz="7065" b="1"/>
            </a:lvl6pPr>
            <a:lvl7pPr marL="12110720" indent="0">
              <a:buNone/>
              <a:defRPr sz="7065" b="1"/>
            </a:lvl7pPr>
            <a:lvl8pPr marL="14129385" indent="0">
              <a:buNone/>
              <a:defRPr sz="7065" b="1"/>
            </a:lvl8pPr>
            <a:lvl9pPr marL="16147415" indent="0">
              <a:buNone/>
              <a:defRPr sz="706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21669970" y="11059439"/>
            <a:ext cx="18197646" cy="1626676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FF4A47D-3D66-4D48-B078-EA78AAB00B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FFFAEADE-B954-49D0-878E-F20687308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FF4A47D-3D66-4D48-B078-EA78AAB00B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FFFAEADE-B954-49D0-878E-F20687308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FF4A47D-3D66-4D48-B078-EA78AAB00B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FFFAEADE-B954-49D0-878E-F20687308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2948410" y="2018453"/>
            <a:ext cx="13805686" cy="7064584"/>
          </a:xfrm>
        </p:spPr>
        <p:txBody>
          <a:bodyPr anchor="b"/>
          <a:lstStyle>
            <a:lvl1pPr>
              <a:defRPr sz="1412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18197646" y="4359304"/>
            <a:ext cx="21669967" cy="21516145"/>
          </a:xfrm>
        </p:spPr>
        <p:txBody>
          <a:bodyPr/>
          <a:lstStyle>
            <a:lvl1pPr>
              <a:defRPr sz="14125"/>
            </a:lvl1pPr>
            <a:lvl2pPr>
              <a:defRPr sz="12360"/>
            </a:lvl2pPr>
            <a:lvl3pPr>
              <a:defRPr sz="10595"/>
            </a:lvl3pPr>
            <a:lvl4pPr>
              <a:defRPr sz="8830"/>
            </a:lvl4pPr>
            <a:lvl5pPr>
              <a:defRPr sz="8830"/>
            </a:lvl5pPr>
            <a:lvl6pPr>
              <a:defRPr sz="8830"/>
            </a:lvl6pPr>
            <a:lvl7pPr>
              <a:defRPr sz="8830"/>
            </a:lvl7pPr>
            <a:lvl8pPr>
              <a:defRPr sz="8830"/>
            </a:lvl8pPr>
            <a:lvl9pPr>
              <a:defRPr sz="883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2948410" y="9083037"/>
            <a:ext cx="13805686" cy="16827450"/>
          </a:xfrm>
        </p:spPr>
        <p:txBody>
          <a:bodyPr/>
          <a:lstStyle>
            <a:lvl1pPr marL="0" indent="0">
              <a:buNone/>
              <a:defRPr sz="7065"/>
            </a:lvl1pPr>
            <a:lvl2pPr marL="2018665" indent="0">
              <a:buNone/>
              <a:defRPr sz="6180"/>
            </a:lvl2pPr>
            <a:lvl3pPr marL="4036695" indent="0">
              <a:buNone/>
              <a:defRPr sz="5300"/>
            </a:lvl3pPr>
            <a:lvl4pPr marL="6055360" indent="0">
              <a:buNone/>
              <a:defRPr sz="4415"/>
            </a:lvl4pPr>
            <a:lvl5pPr marL="8073390" indent="0">
              <a:buNone/>
              <a:defRPr sz="4415"/>
            </a:lvl5pPr>
            <a:lvl6pPr marL="10092690" indent="0">
              <a:buNone/>
              <a:defRPr sz="4415"/>
            </a:lvl6pPr>
            <a:lvl7pPr marL="12110720" indent="0">
              <a:buNone/>
              <a:defRPr sz="4415"/>
            </a:lvl7pPr>
            <a:lvl8pPr marL="14129385" indent="0">
              <a:buNone/>
              <a:defRPr sz="4415"/>
            </a:lvl8pPr>
            <a:lvl9pPr marL="16147415" indent="0">
              <a:buNone/>
              <a:defRPr sz="441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FF4A47D-3D66-4D48-B078-EA78AAB00B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FFFAEADE-B954-49D0-878E-F20687308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2948410" y="2018453"/>
            <a:ext cx="13805686" cy="7064584"/>
          </a:xfrm>
        </p:spPr>
        <p:txBody>
          <a:bodyPr anchor="b"/>
          <a:lstStyle>
            <a:lvl1pPr>
              <a:defRPr sz="1412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18197646" y="4359304"/>
            <a:ext cx="21669967" cy="21516145"/>
          </a:xfrm>
        </p:spPr>
        <p:txBody>
          <a:bodyPr anchor="t"/>
          <a:lstStyle>
            <a:lvl1pPr marL="0" indent="0">
              <a:buNone/>
              <a:defRPr sz="14125"/>
            </a:lvl1pPr>
            <a:lvl2pPr marL="2018665" indent="0">
              <a:buNone/>
              <a:defRPr sz="12360"/>
            </a:lvl2pPr>
            <a:lvl3pPr marL="4036695" indent="0">
              <a:buNone/>
              <a:defRPr sz="10595"/>
            </a:lvl3pPr>
            <a:lvl4pPr marL="6055360" indent="0">
              <a:buNone/>
              <a:defRPr sz="8830"/>
            </a:lvl4pPr>
            <a:lvl5pPr marL="8073390" indent="0">
              <a:buNone/>
              <a:defRPr sz="8830"/>
            </a:lvl5pPr>
            <a:lvl6pPr marL="10092690" indent="0">
              <a:buNone/>
              <a:defRPr sz="8830"/>
            </a:lvl6pPr>
            <a:lvl7pPr marL="12110720" indent="0">
              <a:buNone/>
              <a:defRPr sz="8830"/>
            </a:lvl7pPr>
            <a:lvl8pPr marL="14129385" indent="0">
              <a:buNone/>
              <a:defRPr sz="8830"/>
            </a:lvl8pPr>
            <a:lvl9pPr marL="16147415" indent="0">
              <a:buNone/>
              <a:defRPr sz="883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2948410" y="9083037"/>
            <a:ext cx="13805686" cy="16827450"/>
          </a:xfrm>
        </p:spPr>
        <p:txBody>
          <a:bodyPr/>
          <a:lstStyle>
            <a:lvl1pPr marL="0" indent="0">
              <a:buNone/>
              <a:defRPr sz="7065"/>
            </a:lvl1pPr>
            <a:lvl2pPr marL="2018665" indent="0">
              <a:buNone/>
              <a:defRPr sz="6180"/>
            </a:lvl2pPr>
            <a:lvl3pPr marL="4036695" indent="0">
              <a:buNone/>
              <a:defRPr sz="5300"/>
            </a:lvl3pPr>
            <a:lvl4pPr marL="6055360" indent="0">
              <a:buNone/>
              <a:defRPr sz="4415"/>
            </a:lvl4pPr>
            <a:lvl5pPr marL="8073390" indent="0">
              <a:buNone/>
              <a:defRPr sz="4415"/>
            </a:lvl5pPr>
            <a:lvl6pPr marL="10092690" indent="0">
              <a:buNone/>
              <a:defRPr sz="4415"/>
            </a:lvl6pPr>
            <a:lvl7pPr marL="12110720" indent="0">
              <a:buNone/>
              <a:defRPr sz="4415"/>
            </a:lvl7pPr>
            <a:lvl8pPr marL="14129385" indent="0">
              <a:buNone/>
              <a:defRPr sz="4415"/>
            </a:lvl8pPr>
            <a:lvl9pPr marL="16147415" indent="0">
              <a:buNone/>
              <a:defRPr sz="441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FF4A47D-3D66-4D48-B078-EA78AAB00B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FFFAEADE-B954-49D0-878E-F20687308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2942835" y="1611966"/>
            <a:ext cx="36919204" cy="5852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2942835" y="8059794"/>
            <a:ext cx="36919204" cy="19210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2942835" y="28062106"/>
            <a:ext cx="9631097" cy="1611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4A47D-3D66-4D48-B078-EA78AAB00B3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14179115" y="28062106"/>
            <a:ext cx="14446646" cy="1611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30230941" y="28062106"/>
            <a:ext cx="9631097" cy="1611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AEADE-B954-49D0-878E-F20687308A2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036695" rtl="0" eaLnBrk="1" latinLnBrk="0" hangingPunct="1">
        <a:lnSpc>
          <a:spcPct val="90000"/>
        </a:lnSpc>
        <a:spcBef>
          <a:spcPct val="0"/>
        </a:spcBef>
        <a:buNone/>
        <a:defRPr sz="19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9015" indent="-1009015" algn="l" defTabSz="4036695" rtl="0" eaLnBrk="1" latinLnBrk="0" hangingPunct="1">
        <a:lnSpc>
          <a:spcPct val="90000"/>
        </a:lnSpc>
        <a:spcBef>
          <a:spcPts val="4415"/>
        </a:spcBef>
        <a:buFont typeface="Arial" panose="02080604020202020204" pitchFamily="34" charset="0"/>
        <a:buChar char="•"/>
        <a:defRPr sz="12360" kern="1200">
          <a:solidFill>
            <a:schemeClr val="tx1"/>
          </a:solidFill>
          <a:latin typeface="+mn-lt"/>
          <a:ea typeface="+mn-ea"/>
          <a:cs typeface="+mn-cs"/>
        </a:defRPr>
      </a:lvl1pPr>
      <a:lvl2pPr marL="3027680" indent="-1009015" algn="l" defTabSz="4036695" rtl="0" eaLnBrk="1" latinLnBrk="0" hangingPunct="1">
        <a:lnSpc>
          <a:spcPct val="90000"/>
        </a:lnSpc>
        <a:spcBef>
          <a:spcPts val="2205"/>
        </a:spcBef>
        <a:buFont typeface="Arial" panose="02080604020202020204" pitchFamily="34" charset="0"/>
        <a:buChar char="•"/>
        <a:defRPr sz="10595" kern="1200">
          <a:solidFill>
            <a:schemeClr val="tx1"/>
          </a:solidFill>
          <a:latin typeface="+mn-lt"/>
          <a:ea typeface="+mn-ea"/>
          <a:cs typeface="+mn-cs"/>
        </a:defRPr>
      </a:lvl2pPr>
      <a:lvl3pPr marL="5045710" indent="-1009015" algn="l" defTabSz="4036695" rtl="0" eaLnBrk="1" latinLnBrk="0" hangingPunct="1">
        <a:lnSpc>
          <a:spcPct val="90000"/>
        </a:lnSpc>
        <a:spcBef>
          <a:spcPts val="2205"/>
        </a:spcBef>
        <a:buFont typeface="Arial" panose="02080604020202020204" pitchFamily="34" charset="0"/>
        <a:buChar char="•"/>
        <a:defRPr sz="8830" kern="1200">
          <a:solidFill>
            <a:schemeClr val="tx1"/>
          </a:solidFill>
          <a:latin typeface="+mn-lt"/>
          <a:ea typeface="+mn-ea"/>
          <a:cs typeface="+mn-cs"/>
        </a:defRPr>
      </a:lvl3pPr>
      <a:lvl4pPr marL="7064375" indent="-1009015" algn="l" defTabSz="4036695" rtl="0" eaLnBrk="1" latinLnBrk="0" hangingPunct="1">
        <a:lnSpc>
          <a:spcPct val="90000"/>
        </a:lnSpc>
        <a:spcBef>
          <a:spcPts val="2205"/>
        </a:spcBef>
        <a:buFont typeface="Arial" panose="020806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4pPr>
      <a:lvl5pPr marL="9083040" indent="-1009015" algn="l" defTabSz="4036695" rtl="0" eaLnBrk="1" latinLnBrk="0" hangingPunct="1">
        <a:lnSpc>
          <a:spcPct val="90000"/>
        </a:lnSpc>
        <a:spcBef>
          <a:spcPts val="2205"/>
        </a:spcBef>
        <a:buFont typeface="Arial" panose="020806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5pPr>
      <a:lvl6pPr marL="11101705" indent="-1009015" algn="l" defTabSz="4036695" rtl="0" eaLnBrk="1" latinLnBrk="0" hangingPunct="1">
        <a:lnSpc>
          <a:spcPct val="90000"/>
        </a:lnSpc>
        <a:spcBef>
          <a:spcPts val="2205"/>
        </a:spcBef>
        <a:buFont typeface="Arial" panose="020806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6pPr>
      <a:lvl7pPr marL="13119735" indent="-1009015" algn="l" defTabSz="4036695" rtl="0" eaLnBrk="1" latinLnBrk="0" hangingPunct="1">
        <a:lnSpc>
          <a:spcPct val="90000"/>
        </a:lnSpc>
        <a:spcBef>
          <a:spcPts val="2205"/>
        </a:spcBef>
        <a:buFont typeface="Arial" panose="020806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7pPr>
      <a:lvl8pPr marL="15138400" indent="-1009015" algn="l" defTabSz="4036695" rtl="0" eaLnBrk="1" latinLnBrk="0" hangingPunct="1">
        <a:lnSpc>
          <a:spcPct val="90000"/>
        </a:lnSpc>
        <a:spcBef>
          <a:spcPts val="2205"/>
        </a:spcBef>
        <a:buFont typeface="Arial" panose="020806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8pPr>
      <a:lvl9pPr marL="17156430" indent="-1009015" algn="l" defTabSz="4036695" rtl="0" eaLnBrk="1" latinLnBrk="0" hangingPunct="1">
        <a:lnSpc>
          <a:spcPct val="90000"/>
        </a:lnSpc>
        <a:spcBef>
          <a:spcPts val="2205"/>
        </a:spcBef>
        <a:buFont typeface="Arial" panose="020806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1pPr>
      <a:lvl2pPr marL="2018665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2pPr>
      <a:lvl3pPr marL="4036695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3pPr>
      <a:lvl4pPr marL="6055360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4pPr>
      <a:lvl5pPr marL="8073390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5pPr>
      <a:lvl6pPr marL="10092690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6pPr>
      <a:lvl7pPr marL="12110720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7pPr>
      <a:lvl8pPr marL="14129385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8pPr>
      <a:lvl9pPr marL="16147415" algn="l" defTabSz="4036695" rtl="0" eaLnBrk="1" latinLnBrk="0" hangingPunct="1">
        <a:defRPr sz="7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image" Target="../media/image2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5" Type="http://schemas.openxmlformats.org/officeDocument/2006/relationships/notesSlide" Target="../notesSlides/notesSlide1.xml"/><Relationship Id="rId24" Type="http://schemas.openxmlformats.org/officeDocument/2006/relationships/slideLayout" Target="../slideLayouts/slideLayout1.xml"/><Relationship Id="rId23" Type="http://schemas.openxmlformats.org/officeDocument/2006/relationships/tags" Target="../tags/tag18.xml"/><Relationship Id="rId22" Type="http://schemas.openxmlformats.org/officeDocument/2006/relationships/tags" Target="../tags/tag17.xml"/><Relationship Id="rId21" Type="http://schemas.openxmlformats.org/officeDocument/2006/relationships/image" Target="../media/image5.wmf"/><Relationship Id="rId20" Type="http://schemas.openxmlformats.org/officeDocument/2006/relationships/tags" Target="../tags/tag16.xml"/><Relationship Id="rId2" Type="http://schemas.openxmlformats.org/officeDocument/2006/relationships/tags" Target="../tags/tag1.xml"/><Relationship Id="rId19" Type="http://schemas.openxmlformats.org/officeDocument/2006/relationships/image" Target="../media/image4.wmf"/><Relationship Id="rId18" Type="http://schemas.openxmlformats.org/officeDocument/2006/relationships/tags" Target="../tags/tag15.xml"/><Relationship Id="rId17" Type="http://schemas.openxmlformats.org/officeDocument/2006/relationships/image" Target="../media/image3.png"/><Relationship Id="rId16" Type="http://schemas.openxmlformats.org/officeDocument/2006/relationships/tags" Target="../tags/tag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311150" y="2390775"/>
            <a:ext cx="20276185" cy="25355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为落实消防场站布局规划体系，健全城市消防安全保障体系，拟对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[宝龙科技城片区]法定图则25-15地块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进行实施深化。该事项已经规划主管部门审议并原则通过。现根据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《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中华人民共和国城乡规划法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》《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深圳市城市规划条例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》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《深圳市详细规划动态维护管理办法》等相关规定，对该实施深化事项公开展示如下：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4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一、规划情况</a:t>
            </a:r>
            <a:endParaRPr lang="en-US" altLang="zh-CN" sz="4000" b="1" dirty="0">
              <a:solidFill>
                <a:srgbClr val="0756A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</a:pPr>
            <a:r>
              <a:rPr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将[宝龙科技城片区]法定图则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25-15</a:t>
            </a:r>
            <a:r>
              <a:rPr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配套设施调整为“小型垃圾转运站，公共厕所，社区体育活动场地，儿童游戏场地，小型消防救援站（附设式）”，其余规划内容不变</a:t>
            </a:r>
            <a:r>
              <a:rPr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，具体情况见图表。</a:t>
            </a:r>
            <a:endParaRPr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72009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4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二、公示时间 </a:t>
            </a:r>
            <a:endParaRPr lang="zh-CN" altLang="en-US" sz="4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自</a:t>
            </a: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2026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29</a:t>
            </a:r>
            <a:r>
              <a:rPr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起至</a:t>
            </a: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2026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r>
              <a:rPr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（10个自然日，如公示截止日期逢节假日或周末，公示意见收集截止日期顺延至节假日或周末后的第一个工作日）。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4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三、公示渠道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2009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（一）网站公示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2009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深圳市规划和自然资源局门户网站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2009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http://pnr.sz.gov.cn/</a:t>
            </a:r>
            <a:endParaRPr lang="en-US" altLang="zh-CN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2009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深圳市规划和自然资源局龙岗管理局门户网站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2009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https://pnr.sz.gov.cn/lg/index.html</a:t>
            </a:r>
            <a:endParaRPr lang="en-US" altLang="zh-CN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2009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（二）实地公示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2009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深圳市规划和自然资源局龙岗管理局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2009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地址：深圳市龙岗区中心城行政路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号建设大厦一楼大厅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2009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.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项目现场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2009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地址：深圳市龙岗区宝龙街道翠龙路和锦龙一路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交叉口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南侧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2009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4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四、意见反馈</a:t>
            </a:r>
            <a:endParaRPr lang="zh-CN" altLang="en-US" sz="4000" b="1" dirty="0">
              <a:solidFill>
                <a:srgbClr val="0756A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示期间，任何单位、组织和个人均可就公示内容提出书面意见或建议，个人提交反馈意见的应当提供真实姓名（须由提交人签名）、有效身份证明复印件、住址及联系方式，单位或组织提交反馈意见的应当加盖公章、提交单位法定代表人、委托代理人的有效身份证明复印件并注明联系人及联系方式。请通过以下渠道书面反馈：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（一）邮寄。提出意见应填写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众意见征询表</a:t>
            </a: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。邮寄地址：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深圳市龙岗区中心城行政路</a:t>
            </a: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号建设大厦812室；收件人：公共项目科</a:t>
            </a: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10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06室，盛工；联系电话：</a:t>
            </a: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0755-89552287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；并在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信封上注明“ [宝龙科技城片区]法定图则</a:t>
            </a: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25-15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地块实施深化事宜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公众意见”字样（日期以邮戳为准）。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（二）电子邮件。请将意见发送至邮箱：</a:t>
            </a: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longgangghk@pnr.sz.gov.cn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，邮件标题请按照“</a:t>
            </a:r>
            <a:r>
              <a:rPr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[宝龙科技城片区]法定图则</a:t>
            </a: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25-15</a:t>
            </a:r>
            <a:r>
              <a:rPr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地块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实施深化事宜反馈意见</a:t>
            </a: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姓名（或单位名称）”格式填写。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公众意见征询截止</a:t>
            </a:r>
            <a:r>
              <a:rPr 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，我局将按照相关规定对公众意见进行认真研究和提出处理意见，并按程序将该法定图则实施深化和公众意见处理情况一并报批。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特此公示。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附件：1.实施深化对比图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2.公众意见征询表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11200"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深圳市规划和自然资源局龙岗管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理局</a:t>
            </a:r>
            <a:endParaRPr lang="en-US" altLang="zh-CN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720090"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2026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32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7月29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68" name="组合 67"/>
          <p:cNvGrpSpPr/>
          <p:nvPr/>
        </p:nvGrpSpPr>
        <p:grpSpPr>
          <a:xfrm>
            <a:off x="21254085" y="14598015"/>
            <a:ext cx="10291445" cy="8539480"/>
            <a:chOff x="33471" y="22989"/>
            <a:chExt cx="16207" cy="13448"/>
          </a:xfrm>
        </p:grpSpPr>
        <p:pic>
          <p:nvPicPr>
            <p:cNvPr id="22" name="图片 21"/>
            <p:cNvPicPr>
              <a:picLocks noChangeAspect="true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3471" y="22997"/>
              <a:ext cx="16207" cy="13438"/>
            </a:xfrm>
            <a:prstGeom prst="rect">
              <a:avLst/>
            </a:prstGeom>
          </p:spPr>
        </p:pic>
        <p:sp>
          <p:nvSpPr>
            <p:cNvPr id="65" name="任意多边形 64"/>
            <p:cNvSpPr/>
            <p:nvPr/>
          </p:nvSpPr>
          <p:spPr>
            <a:xfrm>
              <a:off x="33471" y="22997"/>
              <a:ext cx="16207" cy="13440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207" h="13440">
                  <a:moveTo>
                    <a:pt x="7987" y="3257"/>
                  </a:moveTo>
                  <a:lnTo>
                    <a:pt x="7511" y="3402"/>
                  </a:lnTo>
                  <a:lnTo>
                    <a:pt x="5845" y="6787"/>
                  </a:lnTo>
                  <a:lnTo>
                    <a:pt x="7422" y="7651"/>
                  </a:lnTo>
                  <a:lnTo>
                    <a:pt x="9419" y="4012"/>
                  </a:lnTo>
                  <a:lnTo>
                    <a:pt x="7987" y="3257"/>
                  </a:lnTo>
                  <a:close/>
                  <a:moveTo>
                    <a:pt x="0" y="0"/>
                  </a:moveTo>
                  <a:lnTo>
                    <a:pt x="16207" y="0"/>
                  </a:lnTo>
                  <a:lnTo>
                    <a:pt x="16207" y="13440"/>
                  </a:lnTo>
                  <a:lnTo>
                    <a:pt x="0" y="13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false" anchor="ctr" anchorCtr="false" forceAA="false" compatLnSpc="true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  <p:sp>
          <p:nvSpPr>
            <p:cNvPr id="66" name="任意多边形 65"/>
            <p:cNvSpPr/>
            <p:nvPr/>
          </p:nvSpPr>
          <p:spPr bwMode="auto">
            <a:xfrm>
              <a:off x="39290" y="26254"/>
              <a:ext cx="3574" cy="4394"/>
            </a:xfrm>
            <a:custGeom>
              <a:avLst/>
              <a:gdLst>
                <a:gd name="connsiteX0" fmla="*/ 563 w 1208"/>
                <a:gd name="connsiteY0" fmla="*/ 49 h 1485"/>
                <a:gd name="connsiteX1" fmla="*/ 724 w 1208"/>
                <a:gd name="connsiteY1" fmla="*/ 0 h 1485"/>
                <a:gd name="connsiteX2" fmla="*/ 1208 w 1208"/>
                <a:gd name="connsiteY2" fmla="*/ 255 h 1485"/>
                <a:gd name="connsiteX3" fmla="*/ 533 w 1208"/>
                <a:gd name="connsiteY3" fmla="*/ 1485 h 1485"/>
                <a:gd name="connsiteX4" fmla="*/ 0 w 1208"/>
                <a:gd name="connsiteY4" fmla="*/ 1193 h 1485"/>
                <a:gd name="connsiteX5" fmla="*/ 563 w 1208"/>
                <a:gd name="connsiteY5" fmla="*/ 49 h 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8" h="1485">
                  <a:moveTo>
                    <a:pt x="563" y="49"/>
                  </a:moveTo>
                  <a:lnTo>
                    <a:pt x="724" y="0"/>
                  </a:lnTo>
                  <a:lnTo>
                    <a:pt x="1208" y="255"/>
                  </a:lnTo>
                  <a:lnTo>
                    <a:pt x="533" y="1485"/>
                  </a:lnTo>
                  <a:lnTo>
                    <a:pt x="0" y="1193"/>
                  </a:lnTo>
                  <a:lnTo>
                    <a:pt x="563" y="49"/>
                  </a:lnTo>
                  <a:close/>
                </a:path>
              </a:pathLst>
            </a:custGeom>
            <a:solidFill>
              <a:srgbClr val="3FFF00"/>
            </a:solidFill>
            <a:ln w="82550">
              <a:solidFill>
                <a:srgbClr val="FF0000"/>
              </a:solidFill>
              <a:prstDash val="solid"/>
              <a:round/>
            </a:ln>
          </p:spPr>
          <p:txBody>
            <a:bodyPr vert="horz" wrap="square" lIns="91442" tIns="45720" rIns="91442" bIns="45720" numCol="1" rtlCol="0" anchor="t" anchorCtr="false" compatLnSpc="true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grpSp>
          <p:nvGrpSpPr>
            <p:cNvPr id="23" name="组合 22"/>
            <p:cNvGrpSpPr/>
            <p:nvPr>
              <p:custDataLst>
                <p:tags r:id="rId2"/>
              </p:custDataLst>
            </p:nvPr>
          </p:nvGrpSpPr>
          <p:grpSpPr>
            <a:xfrm rot="0">
              <a:off x="36973" y="26573"/>
              <a:ext cx="10187" cy="8252"/>
              <a:chOff x="5468804" y="2590588"/>
              <a:chExt cx="2198157" cy="1780575"/>
            </a:xfrm>
          </p:grpSpPr>
          <p:sp>
            <p:nvSpPr>
              <p:cNvPr id="27" name="文本框 26"/>
              <p:cNvSpPr txBox="true"/>
              <p:nvPr>
                <p:custDataLst>
                  <p:tags r:id="rId3"/>
                </p:custDataLst>
              </p:nvPr>
            </p:nvSpPr>
            <p:spPr>
              <a:xfrm rot="1549369">
                <a:off x="5879865" y="2676898"/>
                <a:ext cx="208444" cy="778732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翠龙路</a:t>
                </a:r>
                <a:endPara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8" name="文本框 27"/>
              <p:cNvSpPr txBox="true"/>
              <p:nvPr>
                <p:custDataLst>
                  <p:tags r:id="rId4"/>
                </p:custDataLst>
              </p:nvPr>
            </p:nvSpPr>
            <p:spPr>
              <a:xfrm rot="1549369">
                <a:off x="6490525" y="2590588"/>
                <a:ext cx="1090771" cy="177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锦龙一路</a:t>
                </a:r>
                <a:endPara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8" name="文本框 37"/>
              <p:cNvSpPr txBox="true"/>
              <p:nvPr>
                <p:custDataLst>
                  <p:tags r:id="rId5"/>
                </p:custDataLst>
              </p:nvPr>
            </p:nvSpPr>
            <p:spPr>
              <a:xfrm rot="2029368">
                <a:off x="5468804" y="4184733"/>
                <a:ext cx="1055383" cy="177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锦龙大道</a:t>
                </a:r>
                <a:endPara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文本框 38"/>
              <p:cNvSpPr txBox="true"/>
              <p:nvPr>
                <p:custDataLst>
                  <p:tags r:id="rId6"/>
                </p:custDataLst>
              </p:nvPr>
            </p:nvSpPr>
            <p:spPr>
              <a:xfrm rot="1549369">
                <a:off x="7458517" y="3449588"/>
                <a:ext cx="208444" cy="921575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宝龙大道</a:t>
                </a:r>
                <a:endPara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341" name="图片 340"/>
            <p:cNvPicPr>
              <a:picLocks noChangeAspect="true"/>
            </p:cNvPicPr>
            <p:nvPr>
              <p:custDataLst>
                <p:tags r:id="rId7"/>
              </p:custDataLst>
            </p:nvPr>
          </p:nvPicPr>
          <p:blipFill>
            <a:blip r:embed="rId8" cstate="print"/>
            <a:stretch>
              <a:fillRect/>
            </a:stretch>
          </p:blipFill>
          <p:spPr>
            <a:xfrm>
              <a:off x="47359" y="22989"/>
              <a:ext cx="2319" cy="2428"/>
            </a:xfrm>
            <a:prstGeom prst="rect">
              <a:avLst/>
            </a:prstGeom>
            <a:solidFill>
              <a:srgbClr val="FFFFFF"/>
            </a:solidFill>
          </p:spPr>
        </p:pic>
      </p:grpSp>
      <p:grpSp>
        <p:nvGrpSpPr>
          <p:cNvPr id="77" name="组合 76"/>
          <p:cNvGrpSpPr/>
          <p:nvPr/>
        </p:nvGrpSpPr>
        <p:grpSpPr>
          <a:xfrm>
            <a:off x="32290385" y="14598015"/>
            <a:ext cx="10291445" cy="8539480"/>
            <a:chOff x="33471" y="22989"/>
            <a:chExt cx="16207" cy="13448"/>
          </a:xfrm>
        </p:grpSpPr>
        <p:pic>
          <p:nvPicPr>
            <p:cNvPr id="78" name="图片 77"/>
            <p:cNvPicPr>
              <a:picLocks noChangeAspect="true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3471" y="22997"/>
              <a:ext cx="16207" cy="13438"/>
            </a:xfrm>
            <a:prstGeom prst="rect">
              <a:avLst/>
            </a:prstGeom>
          </p:spPr>
        </p:pic>
        <p:sp>
          <p:nvSpPr>
            <p:cNvPr id="79" name="任意多边形 78"/>
            <p:cNvSpPr/>
            <p:nvPr/>
          </p:nvSpPr>
          <p:spPr>
            <a:xfrm>
              <a:off x="33471" y="22997"/>
              <a:ext cx="16207" cy="13440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207" h="13440">
                  <a:moveTo>
                    <a:pt x="7987" y="3257"/>
                  </a:moveTo>
                  <a:lnTo>
                    <a:pt x="7511" y="3402"/>
                  </a:lnTo>
                  <a:lnTo>
                    <a:pt x="5845" y="6787"/>
                  </a:lnTo>
                  <a:lnTo>
                    <a:pt x="7422" y="7651"/>
                  </a:lnTo>
                  <a:lnTo>
                    <a:pt x="9419" y="4012"/>
                  </a:lnTo>
                  <a:lnTo>
                    <a:pt x="7987" y="3257"/>
                  </a:lnTo>
                  <a:close/>
                  <a:moveTo>
                    <a:pt x="0" y="0"/>
                  </a:moveTo>
                  <a:lnTo>
                    <a:pt x="16207" y="0"/>
                  </a:lnTo>
                  <a:lnTo>
                    <a:pt x="16207" y="13440"/>
                  </a:lnTo>
                  <a:lnTo>
                    <a:pt x="0" y="13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false" anchor="ctr" anchorCtr="false" forceAA="false" compatLnSpc="true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  <p:sp>
          <p:nvSpPr>
            <p:cNvPr id="80" name="任意多边形 79"/>
            <p:cNvSpPr/>
            <p:nvPr/>
          </p:nvSpPr>
          <p:spPr bwMode="auto">
            <a:xfrm>
              <a:off x="39290" y="26254"/>
              <a:ext cx="3574" cy="4394"/>
            </a:xfrm>
            <a:custGeom>
              <a:avLst/>
              <a:gdLst>
                <a:gd name="connsiteX0" fmla="*/ 563 w 1208"/>
                <a:gd name="connsiteY0" fmla="*/ 49 h 1485"/>
                <a:gd name="connsiteX1" fmla="*/ 724 w 1208"/>
                <a:gd name="connsiteY1" fmla="*/ 0 h 1485"/>
                <a:gd name="connsiteX2" fmla="*/ 1208 w 1208"/>
                <a:gd name="connsiteY2" fmla="*/ 255 h 1485"/>
                <a:gd name="connsiteX3" fmla="*/ 533 w 1208"/>
                <a:gd name="connsiteY3" fmla="*/ 1485 h 1485"/>
                <a:gd name="connsiteX4" fmla="*/ 0 w 1208"/>
                <a:gd name="connsiteY4" fmla="*/ 1193 h 1485"/>
                <a:gd name="connsiteX5" fmla="*/ 563 w 1208"/>
                <a:gd name="connsiteY5" fmla="*/ 49 h 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8" h="1485">
                  <a:moveTo>
                    <a:pt x="563" y="49"/>
                  </a:moveTo>
                  <a:lnTo>
                    <a:pt x="724" y="0"/>
                  </a:lnTo>
                  <a:lnTo>
                    <a:pt x="1208" y="255"/>
                  </a:lnTo>
                  <a:lnTo>
                    <a:pt x="533" y="1485"/>
                  </a:lnTo>
                  <a:lnTo>
                    <a:pt x="0" y="1193"/>
                  </a:lnTo>
                  <a:lnTo>
                    <a:pt x="563" y="49"/>
                  </a:lnTo>
                  <a:close/>
                </a:path>
              </a:pathLst>
            </a:custGeom>
            <a:solidFill>
              <a:srgbClr val="3FFF00"/>
            </a:solidFill>
            <a:ln w="82550">
              <a:solidFill>
                <a:srgbClr val="FF0000"/>
              </a:solidFill>
              <a:prstDash val="solid"/>
              <a:round/>
            </a:ln>
          </p:spPr>
          <p:txBody>
            <a:bodyPr vert="horz" wrap="square" lIns="91442" tIns="45720" rIns="91442" bIns="45720" numCol="1" rtlCol="0" anchor="t" anchorCtr="false" compatLnSpc="true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grpSp>
          <p:nvGrpSpPr>
            <p:cNvPr id="81" name="组合 80"/>
            <p:cNvGrpSpPr/>
            <p:nvPr>
              <p:custDataLst>
                <p:tags r:id="rId9"/>
              </p:custDataLst>
            </p:nvPr>
          </p:nvGrpSpPr>
          <p:grpSpPr>
            <a:xfrm rot="0">
              <a:off x="36973" y="26573"/>
              <a:ext cx="10187" cy="8252"/>
              <a:chOff x="5468804" y="2590588"/>
              <a:chExt cx="2198157" cy="1780575"/>
            </a:xfrm>
          </p:grpSpPr>
          <p:sp>
            <p:nvSpPr>
              <p:cNvPr id="82" name="文本框 81"/>
              <p:cNvSpPr txBox="true"/>
              <p:nvPr>
                <p:custDataLst>
                  <p:tags r:id="rId10"/>
                </p:custDataLst>
              </p:nvPr>
            </p:nvSpPr>
            <p:spPr>
              <a:xfrm rot="1549369">
                <a:off x="5879865" y="2676898"/>
                <a:ext cx="208444" cy="778732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翠龙路</a:t>
                </a:r>
                <a:endPara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3" name="文本框 82"/>
              <p:cNvSpPr txBox="true"/>
              <p:nvPr>
                <p:custDataLst>
                  <p:tags r:id="rId11"/>
                </p:custDataLst>
              </p:nvPr>
            </p:nvSpPr>
            <p:spPr>
              <a:xfrm rot="1549369">
                <a:off x="6490525" y="2590588"/>
                <a:ext cx="1090771" cy="177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锦龙一路</a:t>
                </a:r>
                <a:endPara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4" name="文本框 83"/>
              <p:cNvSpPr txBox="true"/>
              <p:nvPr>
                <p:custDataLst>
                  <p:tags r:id="rId12"/>
                </p:custDataLst>
              </p:nvPr>
            </p:nvSpPr>
            <p:spPr>
              <a:xfrm rot="2029368">
                <a:off x="5468804" y="4184733"/>
                <a:ext cx="1055383" cy="177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锦龙大道</a:t>
                </a:r>
                <a:endPara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5" name="文本框 84"/>
              <p:cNvSpPr txBox="true"/>
              <p:nvPr>
                <p:custDataLst>
                  <p:tags r:id="rId13"/>
                </p:custDataLst>
              </p:nvPr>
            </p:nvSpPr>
            <p:spPr>
              <a:xfrm rot="1549369">
                <a:off x="7458517" y="3449588"/>
                <a:ext cx="208444" cy="921575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zh-CN" altLang="en-US" sz="2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宝龙大道</a:t>
                </a:r>
                <a:endPara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86" name="图片 85"/>
            <p:cNvPicPr>
              <a:picLocks noChangeAspect="true"/>
            </p:cNvPicPr>
            <p:nvPr>
              <p:custDataLst>
                <p:tags r:id="rId14"/>
              </p:custDataLst>
            </p:nvPr>
          </p:nvPicPr>
          <p:blipFill>
            <a:blip r:embed="rId8" cstate="print"/>
            <a:stretch>
              <a:fillRect/>
            </a:stretch>
          </p:blipFill>
          <p:spPr>
            <a:xfrm>
              <a:off x="47359" y="22989"/>
              <a:ext cx="2319" cy="2428"/>
            </a:xfrm>
            <a:prstGeom prst="rect">
              <a:avLst/>
            </a:prstGeom>
            <a:solidFill>
              <a:srgbClr val="FFFFFF"/>
            </a:solidFill>
          </p:spPr>
        </p:pic>
      </p:grpSp>
      <p:sp>
        <p:nvSpPr>
          <p:cNvPr id="3" name="矩形 2"/>
          <p:cNvSpPr/>
          <p:nvPr/>
        </p:nvSpPr>
        <p:spPr>
          <a:xfrm>
            <a:off x="21220430" y="23275925"/>
            <a:ext cx="21563965" cy="5946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2" name="矩形 561"/>
          <p:cNvSpPr/>
          <p:nvPr/>
        </p:nvSpPr>
        <p:spPr>
          <a:xfrm>
            <a:off x="21272407" y="13761849"/>
            <a:ext cx="21417201" cy="694073"/>
          </a:xfrm>
          <a:prstGeom prst="rect">
            <a:avLst/>
          </a:prstGeom>
          <a:gradFill flip="none" rotWithShape="true">
            <a:gsLst>
              <a:gs pos="0">
                <a:srgbClr val="568FD6"/>
              </a:gs>
              <a:gs pos="17000">
                <a:srgbClr val="709AE2"/>
              </a:gs>
              <a:gs pos="100000">
                <a:schemeClr val="bg1"/>
              </a:gs>
            </a:gsLst>
            <a:lin ang="0" scaled="true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buClrTx/>
              <a:buSzTx/>
              <a:buFontTx/>
            </a:pPr>
            <a:r>
              <a:rPr lang="en-US" altLang="zh-CN" sz="3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sz="3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实施深化方案</a:t>
            </a:r>
            <a:endParaRPr lang="zh-CN" sz="3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20831070" y="988481"/>
            <a:ext cx="0" cy="288380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true"/>
          <p:nvPr/>
        </p:nvSpPr>
        <p:spPr>
          <a:xfrm>
            <a:off x="1087442" y="246714"/>
            <a:ext cx="18527762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3786C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深圳市规划和自然资源局龙岗管理局关于</a:t>
            </a:r>
            <a:r>
              <a:rPr sz="5400" b="1" dirty="0">
                <a:solidFill>
                  <a:srgbClr val="3786C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[宝龙科技城片区]法定图则</a:t>
            </a:r>
            <a:r>
              <a:rPr lang="en-US" sz="5400" b="1" dirty="0">
                <a:solidFill>
                  <a:srgbClr val="3786C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25-15</a:t>
            </a:r>
            <a:r>
              <a:rPr sz="5400" b="1" dirty="0">
                <a:solidFill>
                  <a:srgbClr val="3786C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地块</a:t>
            </a:r>
            <a:r>
              <a:rPr lang="zh-CN" altLang="en-US" sz="5400" b="1" dirty="0">
                <a:solidFill>
                  <a:srgbClr val="3786C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实施深化</a:t>
            </a:r>
            <a:r>
              <a:rPr lang="zh-CN" altLang="en-US" sz="5400" b="1" dirty="0" smtClean="0">
                <a:solidFill>
                  <a:srgbClr val="3786C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公示的通告</a:t>
            </a:r>
            <a:endParaRPr lang="zh-CN" altLang="en-US" sz="5400" b="1" dirty="0">
              <a:solidFill>
                <a:srgbClr val="3786C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266014" y="2083603"/>
            <a:ext cx="18516329" cy="192295"/>
            <a:chOff x="647910" y="4518772"/>
            <a:chExt cx="13588999" cy="141169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647910" y="4659941"/>
              <a:ext cx="13588999" cy="0"/>
            </a:xfrm>
            <a:prstGeom prst="line">
              <a:avLst/>
            </a:prstGeom>
            <a:ln w="149225">
              <a:solidFill>
                <a:srgbClr val="789A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647910" y="4518772"/>
              <a:ext cx="13588999" cy="0"/>
            </a:xfrm>
            <a:prstGeom prst="line">
              <a:avLst/>
            </a:prstGeom>
            <a:ln w="57150">
              <a:solidFill>
                <a:srgbClr val="789A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1" name="矩形 560"/>
          <p:cNvSpPr/>
          <p:nvPr/>
        </p:nvSpPr>
        <p:spPr>
          <a:xfrm>
            <a:off x="21215890" y="831644"/>
            <a:ext cx="21474353" cy="694073"/>
          </a:xfrm>
          <a:prstGeom prst="rect">
            <a:avLst/>
          </a:prstGeom>
          <a:gradFill flip="none" rotWithShape="true">
            <a:gsLst>
              <a:gs pos="0">
                <a:srgbClr val="568FD6"/>
              </a:gs>
              <a:gs pos="17000">
                <a:srgbClr val="709AE2"/>
              </a:gs>
              <a:gs pos="100000">
                <a:schemeClr val="bg1"/>
              </a:gs>
            </a:gsLst>
            <a:lin ang="0" scaled="true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buClrTx/>
              <a:buSzTx/>
              <a:buFontTx/>
            </a:pPr>
            <a:r>
              <a:rPr lang="en-US" altLang="zh-CN" sz="3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sz="3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区位图</a:t>
            </a:r>
            <a:endParaRPr lang="zh-CN" sz="3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1358769" y="23330872"/>
            <a:ext cx="8061535" cy="68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flip="none" rotWithShape="true">
                  <a:gsLst>
                    <a:gs pos="0">
                      <a:srgbClr val="0756A6"/>
                    </a:gs>
                    <a:gs pos="30000">
                      <a:srgbClr val="0070C0">
                        <a:shade val="67500"/>
                        <a:satMod val="115000"/>
                      </a:srgbClr>
                    </a:gs>
                    <a:gs pos="100000">
                      <a:schemeClr val="bg1"/>
                    </a:gs>
                  </a:gsLst>
                  <a:lin ang="0" scaled="true"/>
                  <a:tileRect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地块控制指标一览表（实施深化前）</a:t>
            </a:r>
            <a:endParaRPr lang="zh-CN" altLang="en-US" sz="3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表格 4"/>
          <p:cNvGraphicFramePr>
            <a:graphicFrameLocks noGrp="true"/>
          </p:cNvGraphicFramePr>
          <p:nvPr>
            <p:custDataLst>
              <p:tags r:id="rId15"/>
            </p:custDataLst>
          </p:nvPr>
        </p:nvGraphicFramePr>
        <p:xfrm>
          <a:off x="21356955" y="24068405"/>
          <a:ext cx="10262870" cy="4839335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1115695"/>
                <a:gridCol w="946785"/>
                <a:gridCol w="1357630"/>
                <a:gridCol w="1511935"/>
                <a:gridCol w="1502410"/>
                <a:gridCol w="3020695"/>
                <a:gridCol w="807720"/>
              </a:tblGrid>
              <a:tr h="1188720"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编号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用地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代码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用地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性质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用地面积（平方米）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容积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（平方米）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+mn-ea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配套设施项目名称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备注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50615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25-15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40366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G1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公园绿地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7393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—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小型垃圾转运站</a:t>
                      </a:r>
                      <a:r>
                        <a:rPr lang="en-US" altLang="zh-CN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,</a:t>
                      </a:r>
                      <a:endParaRPr lang="en-US" altLang="zh-CN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公共厕所,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社区体育活动场地,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儿童游戏场地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规划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矩形 13"/>
          <p:cNvSpPr/>
          <p:nvPr/>
        </p:nvSpPr>
        <p:spPr>
          <a:xfrm>
            <a:off x="32290578" y="23330872"/>
            <a:ext cx="8061535" cy="68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flip="none" rotWithShape="true">
                  <a:gsLst>
                    <a:gs pos="0">
                      <a:srgbClr val="0756A6"/>
                    </a:gs>
                    <a:gs pos="30000">
                      <a:srgbClr val="0070C0">
                        <a:shade val="67500"/>
                        <a:satMod val="115000"/>
                      </a:srgbClr>
                    </a:gs>
                    <a:gs pos="100000">
                      <a:schemeClr val="bg1"/>
                    </a:gs>
                  </a:gsLst>
                  <a:lin ang="0" scaled="true"/>
                  <a:tileRect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地块控制指标一览表（实施深化后）</a:t>
            </a:r>
            <a:endParaRPr lang="zh-CN" altLang="en-US" sz="3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3"/>
          <p:cNvSpPr txBox="true"/>
          <p:nvPr/>
        </p:nvSpPr>
        <p:spPr>
          <a:xfrm>
            <a:off x="32377380" y="14655800"/>
            <a:ext cx="3052445" cy="5835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实施深化方案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9" name="表格 58"/>
          <p:cNvGraphicFramePr>
            <a:graphicFrameLocks noGrp="true"/>
          </p:cNvGraphicFramePr>
          <p:nvPr>
            <p:custDataLst>
              <p:tags r:id="rId16"/>
            </p:custDataLst>
          </p:nvPr>
        </p:nvGraphicFramePr>
        <p:xfrm>
          <a:off x="25874345" y="17002760"/>
          <a:ext cx="987425" cy="75438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987425"/>
              </a:tblGrid>
              <a:tr h="37719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25-15</a:t>
                      </a:r>
                      <a:endParaRPr lang="en-US" altLang="zh-CN" sz="20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2946" marR="72946" marT="36473" marB="36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719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G1</a:t>
                      </a:r>
                      <a:endParaRPr lang="en-US" altLang="zh-CN" sz="20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2946" marR="72946" marT="36473" marB="36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91" name="组合 90"/>
          <p:cNvGrpSpPr/>
          <p:nvPr/>
        </p:nvGrpSpPr>
        <p:grpSpPr>
          <a:xfrm>
            <a:off x="21185505" y="1713865"/>
            <a:ext cx="21402040" cy="11678920"/>
            <a:chOff x="33363" y="2699"/>
            <a:chExt cx="33704" cy="18392"/>
          </a:xfrm>
        </p:grpSpPr>
        <p:pic>
          <p:nvPicPr>
            <p:cNvPr id="6" name="图片 5"/>
            <p:cNvPicPr>
              <a:picLocks noChangeAspect="true"/>
            </p:cNvPicPr>
            <p:nvPr/>
          </p:nvPicPr>
          <p:blipFill>
            <a:blip r:embed="rId17"/>
            <a:srcRect t="3675"/>
            <a:stretch>
              <a:fillRect/>
            </a:stretch>
          </p:blipFill>
          <p:spPr>
            <a:xfrm>
              <a:off x="33363" y="2699"/>
              <a:ext cx="33704" cy="18393"/>
            </a:xfrm>
            <a:prstGeom prst="rect">
              <a:avLst/>
            </a:prstGeom>
          </p:spPr>
        </p:pic>
        <p:grpSp>
          <p:nvGrpSpPr>
            <p:cNvPr id="13" name="组合 12"/>
            <p:cNvGrpSpPr/>
            <p:nvPr/>
          </p:nvGrpSpPr>
          <p:grpSpPr>
            <a:xfrm rot="0">
              <a:off x="49678" y="9991"/>
              <a:ext cx="8838" cy="2618"/>
              <a:chOff x="29903602" y="8511449"/>
              <a:chExt cx="5611963" cy="1662129"/>
            </a:xfrm>
          </p:grpSpPr>
          <p:sp>
            <p:nvSpPr>
              <p:cNvPr id="563" name="Freeform 6"/>
              <p:cNvSpPr/>
              <p:nvPr/>
            </p:nvSpPr>
            <p:spPr bwMode="auto">
              <a:xfrm>
                <a:off x="29903602" y="8511449"/>
                <a:ext cx="961996" cy="1161839"/>
              </a:xfrm>
              <a:custGeom>
                <a:avLst/>
                <a:gdLst>
                  <a:gd name="connsiteX0" fmla="*/ 698 w 1515"/>
                  <a:gd name="connsiteY0" fmla="*/ 67 h 1830"/>
                  <a:gd name="connsiteX1" fmla="*/ 0 w 1515"/>
                  <a:gd name="connsiteY1" fmla="*/ 1477 h 1830"/>
                  <a:gd name="connsiteX2" fmla="*/ 653 w 1515"/>
                  <a:gd name="connsiteY2" fmla="*/ 1830 h 1830"/>
                  <a:gd name="connsiteX3" fmla="*/ 1515 w 1515"/>
                  <a:gd name="connsiteY3" fmla="*/ 352 h 1830"/>
                  <a:gd name="connsiteX4" fmla="*/ 878 w 1515"/>
                  <a:gd name="connsiteY4" fmla="*/ 0 h 1830"/>
                  <a:gd name="connsiteX5" fmla="*/ 698 w 1515"/>
                  <a:gd name="connsiteY5" fmla="*/ 67 h 1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15" h="1830">
                    <a:moveTo>
                      <a:pt x="698" y="67"/>
                    </a:moveTo>
                    <a:lnTo>
                      <a:pt x="0" y="1477"/>
                    </a:lnTo>
                    <a:lnTo>
                      <a:pt x="653" y="1830"/>
                    </a:lnTo>
                    <a:lnTo>
                      <a:pt x="1515" y="352"/>
                    </a:lnTo>
                    <a:lnTo>
                      <a:pt x="878" y="0"/>
                    </a:lnTo>
                    <a:lnTo>
                      <a:pt x="698" y="67"/>
                    </a:lnTo>
                    <a:close/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0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800">
                  <a:solidFill>
                    <a:schemeClr val="lt1"/>
                  </a:solidFill>
                </a:endParaRPr>
              </a:p>
            </p:txBody>
          </p:sp>
          <p:grpSp>
            <p:nvGrpSpPr>
              <p:cNvPr id="566" name="组合 565"/>
              <p:cNvGrpSpPr/>
              <p:nvPr/>
            </p:nvGrpSpPr>
            <p:grpSpPr>
              <a:xfrm>
                <a:off x="30681945" y="9254741"/>
                <a:ext cx="4833620" cy="918837"/>
                <a:chOff x="31508067" y="8826536"/>
                <a:chExt cx="4833620" cy="918837"/>
              </a:xfrm>
            </p:grpSpPr>
            <p:sp>
              <p:nvSpPr>
                <p:cNvPr id="567" name="文本框 566"/>
                <p:cNvSpPr txBox="true"/>
                <p:nvPr/>
              </p:nvSpPr>
              <p:spPr>
                <a:xfrm>
                  <a:off x="32795847" y="9100221"/>
                  <a:ext cx="3545840" cy="64515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>
                          <a:alpha val="59000"/>
                        </a:schemeClr>
                      </a:solidFill>
                    </a14:hiddenFill>
                  </a:ext>
                </a:extLst>
              </p:spPr>
              <p:txBody>
                <a:bodyPr wrap="square" rtlCol="0" anchor="t">
                  <a:spAutoFit/>
                </a:bodyPr>
                <a:lstStyle/>
                <a:p>
                  <a:r>
                    <a:rPr lang="zh-CN" altLang="en-US" sz="3600" b="1">
                      <a:solidFill>
                        <a:srgbClr val="FF0000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实施深化范围</a:t>
                  </a:r>
                  <a:endParaRPr lang="zh-CN" altLang="en-US" sz="3600" b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cxnSp>
              <p:nvCxnSpPr>
                <p:cNvPr id="568" name="直接连接符 567"/>
                <p:cNvCxnSpPr>
                  <a:endCxn id="567" idx="1"/>
                </p:cNvCxnSpPr>
                <p:nvPr/>
              </p:nvCxnSpPr>
              <p:spPr>
                <a:xfrm>
                  <a:off x="31508067" y="8826536"/>
                  <a:ext cx="1287780" cy="596265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40" name="图片 39"/>
          <p:cNvPicPr>
            <a:picLocks noChangeAspect="true"/>
          </p:cNvPicPr>
          <p:nvPr>
            <p:custDataLst>
              <p:tags r:id="rId18"/>
            </p:custDataLst>
          </p:nvPr>
        </p:nvPicPr>
        <p:blipFill>
          <a:blip r:embed="rId19"/>
          <a:srcRect l="22833" t="31251" r="52953" b="15195"/>
          <a:stretch>
            <a:fillRect/>
          </a:stretch>
        </p:blipFill>
        <p:spPr>
          <a:xfrm>
            <a:off x="25461595" y="17839690"/>
            <a:ext cx="896620" cy="876935"/>
          </a:xfrm>
          <a:prstGeom prst="rect">
            <a:avLst/>
          </a:prstGeom>
        </p:spPr>
      </p:pic>
      <p:pic>
        <p:nvPicPr>
          <p:cNvPr id="76" name="图片 75"/>
          <p:cNvPicPr>
            <a:picLocks noChangeAspect="true"/>
          </p:cNvPicPr>
          <p:nvPr>
            <p:custDataLst>
              <p:tags r:id="rId20"/>
            </p:custDataLst>
          </p:nvPr>
        </p:nvPicPr>
        <p:blipFill>
          <a:blip r:embed="rId21"/>
          <a:srcRect l="55318" t="31251" r="9245" b="15195"/>
          <a:stretch>
            <a:fillRect/>
          </a:stretch>
        </p:blipFill>
        <p:spPr>
          <a:xfrm>
            <a:off x="36264215" y="17839690"/>
            <a:ext cx="1303020" cy="868680"/>
          </a:xfrm>
          <a:prstGeom prst="rect">
            <a:avLst/>
          </a:prstGeom>
        </p:spPr>
      </p:pic>
      <p:sp>
        <p:nvSpPr>
          <p:cNvPr id="87" name="TextBox 3"/>
          <p:cNvSpPr txBox="true"/>
          <p:nvPr/>
        </p:nvSpPr>
        <p:spPr>
          <a:xfrm>
            <a:off x="21253991" y="14654916"/>
            <a:ext cx="3052520" cy="58357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法定图则规划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8" name="表格 87"/>
          <p:cNvGraphicFramePr>
            <a:graphicFrameLocks noGrp="true"/>
          </p:cNvGraphicFramePr>
          <p:nvPr>
            <p:custDataLst>
              <p:tags r:id="rId22"/>
            </p:custDataLst>
          </p:nvPr>
        </p:nvGraphicFramePr>
        <p:xfrm>
          <a:off x="36913820" y="17002760"/>
          <a:ext cx="987425" cy="75438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987425"/>
              </a:tblGrid>
              <a:tr h="37719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25-15</a:t>
                      </a:r>
                      <a:endParaRPr lang="en-US" altLang="zh-CN" sz="20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2946" marR="72946" marT="36473" marB="36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719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G1</a:t>
                      </a:r>
                      <a:endParaRPr lang="en-US" altLang="zh-CN" sz="20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72946" marR="72946" marT="36473" marB="36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0" name="表格 89"/>
          <p:cNvGraphicFramePr>
            <a:graphicFrameLocks noGrp="true"/>
          </p:cNvGraphicFramePr>
          <p:nvPr>
            <p:custDataLst>
              <p:tags r:id="rId23"/>
            </p:custDataLst>
          </p:nvPr>
        </p:nvGraphicFramePr>
        <p:xfrm>
          <a:off x="32324675" y="24068405"/>
          <a:ext cx="10262870" cy="4839335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1115695"/>
                <a:gridCol w="946785"/>
                <a:gridCol w="1357630"/>
                <a:gridCol w="1454150"/>
                <a:gridCol w="1488440"/>
                <a:gridCol w="3020695"/>
                <a:gridCol w="879475"/>
              </a:tblGrid>
              <a:tr h="1188720"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编号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用地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代码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用地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性质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用地面积（平方米）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容积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（平方米）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+mn-ea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配套设施项目名称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备注</a:t>
                      </a:r>
                      <a:endParaRPr lang="zh-CN" altLang="en-US" sz="2400" b="1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2" marR="91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50615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25-15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40366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G1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公园绿地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7393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—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小型垃圾转运站,</a:t>
                      </a:r>
                      <a:endParaRPr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公共厕所,</a:t>
                      </a:r>
                      <a:endParaRPr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社区体育活动场地,</a:t>
                      </a:r>
                      <a:endParaRPr lang="zh-CN" altLang="en-US" sz="2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儿童游戏场地,小型消防救援站（附设式）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规划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131.10000000000005,&quot;left&quot;:347.3415748031495,&quot;top&quot;:199.60503937007874,&quot;width&quot;:520.1078740157482}"/>
</p:tagLst>
</file>

<file path=ppt/tags/tag10.xml><?xml version="1.0" encoding="utf-8"?>
<p:tagLst xmlns:p="http://schemas.openxmlformats.org/presentationml/2006/main">
  <p:tag name="KSO_WM_DIAGRAM_VIRTUALLY_FRAME" val="{&quot;height&quot;:239.6,&quot;left&quot;:315.6,&quot;top&quot;:136.2,&quot;width&quot;:574.3}"/>
</p:tagLst>
</file>

<file path=ppt/tags/tag11.xml><?xml version="1.0" encoding="utf-8"?>
<p:tagLst xmlns:p="http://schemas.openxmlformats.org/presentationml/2006/main">
  <p:tag name="KSO_WM_DIAGRAM_VIRTUALLY_FRAME" val="{&quot;height&quot;:239.6,&quot;left&quot;:315.6,&quot;top&quot;:136.2,&quot;width&quot;:574.3}"/>
</p:tagLst>
</file>

<file path=ppt/tags/tag12.xml><?xml version="1.0" encoding="utf-8"?>
<p:tagLst xmlns:p="http://schemas.openxmlformats.org/presentationml/2006/main">
  <p:tag name="KSO_WM_DIAGRAM_VIRTUALLY_FRAME" val="{&quot;height&quot;:335.3192125984252,&quot;left&quot;:25.489842519685038,&quot;top&quot;:160.72614173228345,&quot;width&quot;:744.7214173228347}"/>
</p:tagLst>
</file>

<file path=ppt/tags/tag13.xml><?xml version="1.0" encoding="utf-8"?>
<p:tagLst xmlns:p="http://schemas.openxmlformats.org/presentationml/2006/main">
  <p:tag name="TABLE_ENDDRAG_ORIGIN_RECT" val="811*357"/>
  <p:tag name="TABLE_ENDDRAG_RECT" val="1681*1892*811*357"/>
</p:tagLst>
</file>

<file path=ppt/tags/tag14.xml><?xml version="1.0" encoding="utf-8"?>
<p:tagLst xmlns:p="http://schemas.openxmlformats.org/presentationml/2006/main">
  <p:tag name="TABLE_ENDDRAG_ORIGIN_RECT" val="77*56"/>
  <p:tag name="TABLE_ENDDRAG_RECT" val="2033*1337*77*56"/>
</p:tagLst>
</file>

<file path=ppt/tags/tag15.xml><?xml version="1.0" encoding="utf-8"?>
<p:tagLst xmlns:p="http://schemas.openxmlformats.org/presentationml/2006/main">
  <p:tag name="KSO_WM_DIAGRAM_VIRTUALLY_FRAME" val="{&quot;height&quot;:239.6,&quot;left&quot;:315.6,&quot;top&quot;:136.2,&quot;width&quot;:574.3}"/>
</p:tagLst>
</file>

<file path=ppt/tags/tag16.xml><?xml version="1.0" encoding="utf-8"?>
<p:tagLst xmlns:p="http://schemas.openxmlformats.org/presentationml/2006/main">
  <p:tag name="KSO_WM_DIAGRAM_VIRTUALLY_FRAME" val="{&quot;height&quot;:239.6,&quot;left&quot;:315.6,&quot;top&quot;:136.2,&quot;width&quot;:574.3}"/>
</p:tagLst>
</file>

<file path=ppt/tags/tag17.xml><?xml version="1.0" encoding="utf-8"?>
<p:tagLst xmlns:p="http://schemas.openxmlformats.org/presentationml/2006/main">
  <p:tag name="TABLE_ENDDRAG_ORIGIN_RECT" val="77*56"/>
  <p:tag name="TABLE_ENDDRAG_RECT" val="2033*1337*77*56"/>
</p:tagLst>
</file>

<file path=ppt/tags/tag18.xml><?xml version="1.0" encoding="utf-8"?>
<p:tagLst xmlns:p="http://schemas.openxmlformats.org/presentationml/2006/main">
  <p:tag name="TABLE_ENDDRAG_ORIGIN_RECT" val="811*357"/>
  <p:tag name="TABLE_ENDDRAG_RECT" val="1681*1892*811*357"/>
</p:tagLst>
</file>

<file path=ppt/tags/tag2.xml><?xml version="1.0" encoding="utf-8"?>
<p:tagLst xmlns:p="http://schemas.openxmlformats.org/presentationml/2006/main">
  <p:tag name="KSO_WM_DIAGRAM_VIRTUALLY_FRAME" val="{&quot;height&quot;:239.6,&quot;left&quot;:315.6,&quot;top&quot;:136.2,&quot;width&quot;:574.3}"/>
</p:tagLst>
</file>

<file path=ppt/tags/tag3.xml><?xml version="1.0" encoding="utf-8"?>
<p:tagLst xmlns:p="http://schemas.openxmlformats.org/presentationml/2006/main">
  <p:tag name="KSO_WM_DIAGRAM_VIRTUALLY_FRAME" val="{&quot;height&quot;:239.6,&quot;left&quot;:315.6,&quot;top&quot;:136.2,&quot;width&quot;:574.3}"/>
</p:tagLst>
</file>

<file path=ppt/tags/tag4.xml><?xml version="1.0" encoding="utf-8"?>
<p:tagLst xmlns:p="http://schemas.openxmlformats.org/presentationml/2006/main">
  <p:tag name="KSO_WM_DIAGRAM_VIRTUALLY_FRAME" val="{&quot;height&quot;:239.6,&quot;left&quot;:315.6,&quot;top&quot;:136.2,&quot;width&quot;:574.3}"/>
</p:tagLst>
</file>

<file path=ppt/tags/tag5.xml><?xml version="1.0" encoding="utf-8"?>
<p:tagLst xmlns:p="http://schemas.openxmlformats.org/presentationml/2006/main">
  <p:tag name="KSO_WM_DIAGRAM_VIRTUALLY_FRAME" val="{&quot;height&quot;:239.6,&quot;left&quot;:315.6,&quot;top&quot;:136.2,&quot;width&quot;:574.3}"/>
</p:tagLst>
</file>

<file path=ppt/tags/tag6.xml><?xml version="1.0" encoding="utf-8"?>
<p:tagLst xmlns:p="http://schemas.openxmlformats.org/presentationml/2006/main">
  <p:tag name="KSO_WM_DIAGRAM_VIRTUALLY_FRAME" val="{&quot;height&quot;:335.3192125984252,&quot;left&quot;:25.489842519685038,&quot;top&quot;:160.72614173228345,&quot;width&quot;:744.7214173228347}"/>
</p:tagLst>
</file>

<file path=ppt/tags/tag7.xml><?xml version="1.0" encoding="utf-8"?>
<p:tagLst xmlns:p="http://schemas.openxmlformats.org/presentationml/2006/main">
  <p:tag name="KSO_WM_DIAGRAM_VIRTUALLY_FRAME" val="{&quot;height&quot;:131.10000000000005,&quot;left&quot;:347.3415748031495,&quot;top&quot;:199.60503937007874,&quot;width&quot;:520.1078740157482}"/>
</p:tagLst>
</file>

<file path=ppt/tags/tag8.xml><?xml version="1.0" encoding="utf-8"?>
<p:tagLst xmlns:p="http://schemas.openxmlformats.org/presentationml/2006/main">
  <p:tag name="KSO_WM_DIAGRAM_VIRTUALLY_FRAME" val="{&quot;height&quot;:239.6,&quot;left&quot;:315.6,&quot;top&quot;:136.2,&quot;width&quot;:574.3}"/>
</p:tagLst>
</file>

<file path=ppt/tags/tag9.xml><?xml version="1.0" encoding="utf-8"?>
<p:tagLst xmlns:p="http://schemas.openxmlformats.org/presentationml/2006/main">
  <p:tag name="KSO_WM_DIAGRAM_VIRTUALLY_FRAME" val="{&quot;height&quot;:239.6,&quot;left&quot;:315.6,&quot;top&quot;:136.2,&quot;width&quot;:574.3}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1381</Words>
  <Application>WPS 演示</Application>
  <PresentationFormat>自定义</PresentationFormat>
  <Paragraphs>139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宋体</vt:lpstr>
      <vt:lpstr>Wingdings</vt:lpstr>
      <vt:lpstr>DejaVu Sans</vt:lpstr>
      <vt:lpstr>微软雅黑</vt:lpstr>
      <vt:lpstr>方正黑体_GBK</vt:lpstr>
      <vt:lpstr>Calibri</vt:lpstr>
      <vt:lpstr>宋体</vt:lpstr>
      <vt:lpstr>Arial Unicode MS</vt:lpstr>
      <vt:lpstr>方正书宋_GBK</vt:lpstr>
      <vt:lpstr>Calibri Light</vt:lpstr>
      <vt:lpstr>Office 主题</vt:lpstr>
      <vt:lpstr>PowerPoint 演示文稿</vt:lpstr>
    </vt:vector>
  </TitlesOfParts>
  <Company>Chinese 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Chinese User</dc:creator>
  <cp:lastModifiedBy>longgang</cp:lastModifiedBy>
  <cp:revision>505</cp:revision>
  <cp:lastPrinted>2026-07-27T03:10:32Z</cp:lastPrinted>
  <dcterms:created xsi:type="dcterms:W3CDTF">2026-07-27T03:10:32Z</dcterms:created>
  <dcterms:modified xsi:type="dcterms:W3CDTF">2026-07-27T03:10:32Z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2052-11.8.2.10337</vt:lpwstr>
  </property>
  <property fmtid="{D5CDD505-2E9C-101B-9397-08002B2CF9AE}" pid="3" name="ICV">
    <vt:lpwstr>3C951AB63A9E4A4081C5ED4578B06B0A_13</vt:lpwstr>
  </property>
</Properties>
</file>